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7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8A0A24D-9DC2-4545-9F02-E16EEDCB9CC1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8E6BCC-0327-4DA4-9051-E4696EEDFC2F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>
                <a:latin typeface="Comic Sans MS" pitchFamily="66" charset="0"/>
              </a:rPr>
              <a:t>Правилно коришћење заштитних рукавица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57356" y="4214818"/>
            <a:ext cx="6400800" cy="1857388"/>
          </a:xfrm>
        </p:spPr>
        <p:txBody>
          <a:bodyPr>
            <a:normAutofit lnSpcReduction="10000"/>
          </a:bodyPr>
          <a:lstStyle/>
          <a:p>
            <a:pPr algn="r"/>
            <a:r>
              <a:rPr lang="sr-Cyrl-RS" sz="2800" dirty="0" smtClean="0">
                <a:latin typeface="Comic Sans MS" pitchFamily="66" charset="0"/>
              </a:rPr>
              <a:t>Предшколска установа</a:t>
            </a:r>
          </a:p>
          <a:p>
            <a:pPr algn="r"/>
            <a:r>
              <a:rPr lang="sr-Cyrl-RS" sz="2800" dirty="0" smtClean="0">
                <a:latin typeface="Comic Sans MS" pitchFamily="66" charset="0"/>
              </a:rPr>
              <a:t>“Вера Гуцуња”</a:t>
            </a:r>
          </a:p>
          <a:p>
            <a:pPr algn="r"/>
            <a:r>
              <a:rPr lang="sr-Cyrl-RS" sz="2800" dirty="0" smtClean="0">
                <a:latin typeface="Comic Sans MS" pitchFamily="66" charset="0"/>
              </a:rPr>
              <a:t>Сомбор</a:t>
            </a:r>
          </a:p>
          <a:p>
            <a:pPr algn="r"/>
            <a:r>
              <a:rPr lang="sr-Cyrl-RS" sz="2400" dirty="0" smtClean="0">
                <a:latin typeface="Comic Sans MS" pitchFamily="66" charset="0"/>
              </a:rPr>
              <a:t>- Превентивно здравствена служба -</a:t>
            </a:r>
            <a:endParaRPr lang="en-US" sz="2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1935480"/>
            <a:ext cx="4114800" cy="327947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рукавицу превлачите споља, тако да је сав контаминирани део унутар рукавице. 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24" y="2285992"/>
            <a:ext cx="3071834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29058" y="2714620"/>
            <a:ext cx="4757742" cy="256509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Након тога рукавице одлажете у канту за смеће.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428868"/>
            <a:ext cx="28575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Водите рачуна да рукавицама не додирујете лице.</a:t>
            </a:r>
          </a:p>
          <a:p>
            <a:r>
              <a:rPr lang="sr-Cyrl-RS" sz="3200" dirty="0" smtClean="0">
                <a:latin typeface="Comic Sans MS" pitchFamily="66" charset="0"/>
              </a:rPr>
              <a:t>Рукавице штите Вас, али треба да водите рачуна и о другима, не треба исте рукавице да користите у превозу, у продавници, на послу.</a:t>
            </a:r>
          </a:p>
          <a:p>
            <a:r>
              <a:rPr lang="sr-Cyrl-RS" sz="3200" dirty="0" smtClean="0">
                <a:latin typeface="Comic Sans MS" pitchFamily="66" charset="0"/>
              </a:rPr>
              <a:t>Заштитне рукавице су за једнократну употребу и немојте једне рукавице користити више пута! 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218" name="Picture 2" descr="C:\Users\PC\Downloads\636603568679910593_636464349002521544_gl33xs_we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377281" y="1935163"/>
            <a:ext cx="4389437" cy="43894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3200" dirty="0" smtClean="0">
                <a:latin typeface="Comic Sans MS" pitchFamily="66" charset="0"/>
              </a:rPr>
              <a:t>Заштитне рукавице су ефикасне у превенцији контаминације само уколико се правилно користе.</a:t>
            </a:r>
          </a:p>
          <a:p>
            <a:r>
              <a:rPr lang="sr-Cyrl-RS" sz="3200" dirty="0" smtClean="0">
                <a:latin typeface="Comic Sans MS" pitchFamily="66" charset="0"/>
              </a:rPr>
              <a:t>Пре и након стављања и коришћења рукавица обавља се хигијена руку.</a:t>
            </a:r>
            <a:endParaRPr lang="en-US" sz="32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latin typeface="Comic Sans MS" pitchFamily="66" charset="0"/>
              </a:rPr>
              <a:t>Правилно стављање заштитних рукавица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6182" y="2285992"/>
            <a:ext cx="4900618" cy="3565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Када постављате рукавице прво се отвара врх саме рукавице и убацујете једну шаку унутра.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1027" name="Picture 3" descr="C:\Users\PC\Downloads\v4-760px-Put-on-Sterile-Gloves-Step-8-Version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2571744"/>
            <a:ext cx="2714625" cy="2036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3438" y="2000240"/>
            <a:ext cx="3686172" cy="3643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Рукавицу скроз до краја навучете на шаку, како би она добро пријањала рукама.</a:t>
            </a:r>
          </a:p>
          <a:p>
            <a:pPr>
              <a:buNone/>
            </a:pPr>
            <a:endParaRPr lang="sr-Cyrl-RS" sz="3200" dirty="0" smtClean="0">
              <a:latin typeface="Comic Sans MS" pitchFamily="66" charset="0"/>
            </a:endParaRPr>
          </a:p>
        </p:txBody>
      </p:sp>
      <p:pic>
        <p:nvPicPr>
          <p:cNvPr id="7170" name="Picture 2" descr="C:\Users\PC\Downloads\v4-760px-Put-on-Sterile-Gloves-Step-9-Version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42910" y="2786058"/>
            <a:ext cx="2714625" cy="2036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4810" y="2357430"/>
            <a:ext cx="4329114" cy="370809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Узимате </a:t>
            </a:r>
            <a:r>
              <a:rPr lang="sr-Cyrl-RS" sz="3200" dirty="0" smtClean="0">
                <a:latin typeface="Comic Sans MS" pitchFamily="66" charset="0"/>
              </a:rPr>
              <a:t>другу рукавицу и постављате је на другу шаку истим </a:t>
            </a:r>
            <a:r>
              <a:rPr lang="sr-Cyrl-RS" sz="3200" dirty="0" smtClean="0">
                <a:latin typeface="Comic Sans MS" pitchFamily="66" charset="0"/>
              </a:rPr>
              <a:t>поступком.</a:t>
            </a:r>
            <a:endParaRPr lang="en-US" sz="3200" dirty="0"/>
          </a:p>
        </p:txBody>
      </p:sp>
      <p:pic>
        <p:nvPicPr>
          <p:cNvPr id="8194" name="Picture 2" descr="C:\Users\PC\Downloads\v4-760px-Put-on-Sterile-Gloves-Step-10-Version-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714620"/>
            <a:ext cx="2714625" cy="203676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sr-Cyrl-RS" dirty="0" smtClean="0">
                <a:latin typeface="Comic Sans MS" pitchFamily="66" charset="0"/>
              </a:rPr>
              <a:t>Правилно скидање заштитних рукавица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4810" y="1935480"/>
            <a:ext cx="447199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</a:t>
            </a:r>
          </a:p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</a:t>
            </a:r>
            <a:r>
              <a:rPr lang="sr-Cyrl-RS" sz="3200" dirty="0" smtClean="0">
                <a:latin typeface="Comic Sans MS" pitchFamily="66" charset="0"/>
              </a:rPr>
              <a:t> Рукавице скидате тако што рукавицу једне руке ухватите код ручног зглоба,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8662" y="2500306"/>
            <a:ext cx="2357454" cy="2214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57686" y="2357430"/>
            <a:ext cx="4157634" cy="34290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sr-Cyrl-RS" sz="2800" dirty="0" smtClean="0">
                <a:latin typeface="Comic Sans MS" pitchFamily="66" charset="0"/>
              </a:rPr>
              <a:t>  </a:t>
            </a:r>
            <a:r>
              <a:rPr lang="sr-Cyrl-RS" sz="3200" dirty="0" smtClean="0">
                <a:latin typeface="Comic Sans MS" pitchFamily="66" charset="0"/>
              </a:rPr>
              <a:t>повлачите </a:t>
            </a:r>
            <a:r>
              <a:rPr lang="sr-Cyrl-RS" sz="3200" dirty="0" smtClean="0">
                <a:latin typeface="Comic Sans MS" pitchFamily="66" charset="0"/>
              </a:rPr>
              <a:t>ка споља како би контаминирани део остао унутра, а неконтаминирани део споља.</a:t>
            </a:r>
            <a:endParaRPr lang="en-US" sz="3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571744"/>
            <a:ext cx="2857520" cy="24288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4810" y="2285992"/>
            <a:ext cx="4543428" cy="299371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Када скинете рукавицу стављате је у рукавицу друге руке.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285992"/>
            <a:ext cx="2857520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0" y="2500306"/>
            <a:ext cx="4186238" cy="20650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r-Cyrl-RS" sz="3200" dirty="0" smtClean="0">
                <a:latin typeface="Comic Sans MS" pitchFamily="66" charset="0"/>
              </a:rPr>
              <a:t>  Унутар рукавице убацујете два прста,</a:t>
            </a:r>
            <a:endParaRPr lang="en-US" sz="3200" dirty="0">
              <a:latin typeface="Comic Sans MS" pitchFamily="66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428868"/>
            <a:ext cx="285752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87</TotalTime>
  <Words>216</Words>
  <Application>Microsoft Office PowerPoint</Application>
  <PresentationFormat>On-screen Show (4:3)</PresentationFormat>
  <Paragraphs>22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Правилно коришћење заштитних рукавица</vt:lpstr>
      <vt:lpstr>Slide 2</vt:lpstr>
      <vt:lpstr>Правилно стављање заштитних рукавица</vt:lpstr>
      <vt:lpstr>Slide 4</vt:lpstr>
      <vt:lpstr>Slide 5</vt:lpstr>
      <vt:lpstr>Правилно скидање заштитних рукавица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Правилно коришћење заштитних рукавица</dc:title>
  <dc:creator>PC</dc:creator>
  <cp:lastModifiedBy>PC</cp:lastModifiedBy>
  <cp:revision>19</cp:revision>
  <dcterms:created xsi:type="dcterms:W3CDTF">2020-03-30T13:48:19Z</dcterms:created>
  <dcterms:modified xsi:type="dcterms:W3CDTF">2020-03-30T15:15:25Z</dcterms:modified>
</cp:coreProperties>
</file>