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FD8856-CF30-45D2-83E6-B091B0EDB711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0C5A2B-887C-4A02-8D3A-0B269E02E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C5A2B-887C-4A02-8D3A-0B269E02E61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A986C-05B0-48AF-86B3-4B2C65E5F1D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B1C8-3883-43E6-A2B7-C0B0D73F7A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A986C-05B0-48AF-86B3-4B2C65E5F1D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B1C8-3883-43E6-A2B7-C0B0D73F7A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A986C-05B0-48AF-86B3-4B2C65E5F1D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B1C8-3883-43E6-A2B7-C0B0D73F7A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A986C-05B0-48AF-86B3-4B2C65E5F1D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B1C8-3883-43E6-A2B7-C0B0D73F7A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A986C-05B0-48AF-86B3-4B2C65E5F1D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B1C8-3883-43E6-A2B7-C0B0D73F7A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A986C-05B0-48AF-86B3-4B2C65E5F1D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B1C8-3883-43E6-A2B7-C0B0D73F7A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A986C-05B0-48AF-86B3-4B2C65E5F1D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B1C8-3883-43E6-A2B7-C0B0D73F7A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A986C-05B0-48AF-86B3-4B2C65E5F1D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B1C8-3883-43E6-A2B7-C0B0D73F7A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A986C-05B0-48AF-86B3-4B2C65E5F1D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B1C8-3883-43E6-A2B7-C0B0D73F7A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A986C-05B0-48AF-86B3-4B2C65E5F1D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0B1C8-3883-43E6-A2B7-C0B0D73F7A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A986C-05B0-48AF-86B3-4B2C65E5F1D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8F0B1C8-3883-43E6-A2B7-C0B0D73F7A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6A986C-05B0-48AF-86B3-4B2C65E5F1D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F0B1C8-3883-43E6-A2B7-C0B0D73F7A9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b="1" dirty="0" smtClean="0">
                <a:latin typeface="Comic Sans MS" pitchFamily="66" charset="0"/>
              </a:rPr>
              <a:t>Правилна употреба заштитне маске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4357694"/>
            <a:ext cx="7854696" cy="1752600"/>
          </a:xfrm>
        </p:spPr>
        <p:txBody>
          <a:bodyPr>
            <a:normAutofit fontScale="92500" lnSpcReduction="20000"/>
          </a:bodyPr>
          <a:lstStyle/>
          <a:p>
            <a:r>
              <a:rPr lang="sr-Cyrl-RS" sz="3000" dirty="0" smtClean="0">
                <a:latin typeface="Comic Sans MS" pitchFamily="66" charset="0"/>
              </a:rPr>
              <a:t>Предшколска установа</a:t>
            </a:r>
            <a:endParaRPr lang="sr-Latn-RS" sz="3000" dirty="0" smtClean="0">
              <a:latin typeface="Comic Sans MS" pitchFamily="66" charset="0"/>
            </a:endParaRPr>
          </a:p>
          <a:p>
            <a:r>
              <a:rPr lang="sr-Latn-RS" sz="3000" dirty="0" smtClean="0">
                <a:latin typeface="Comic Sans MS" pitchFamily="66" charset="0"/>
              </a:rPr>
              <a:t>“</a:t>
            </a:r>
            <a:r>
              <a:rPr lang="sr-Cyrl-RS" sz="3000" dirty="0" smtClean="0">
                <a:latin typeface="Comic Sans MS" pitchFamily="66" charset="0"/>
              </a:rPr>
              <a:t>Вера Гуцуња</a:t>
            </a:r>
            <a:r>
              <a:rPr lang="sr-Latn-RS" sz="3000" dirty="0" smtClean="0">
                <a:latin typeface="Comic Sans MS" pitchFamily="66" charset="0"/>
              </a:rPr>
              <a:t>”</a:t>
            </a:r>
            <a:endParaRPr lang="sr-Latn-RS" sz="3000" dirty="0" smtClean="0">
              <a:latin typeface="Comic Sans MS" pitchFamily="66" charset="0"/>
            </a:endParaRPr>
          </a:p>
          <a:p>
            <a:r>
              <a:rPr lang="sr-Cyrl-RS" sz="3000" dirty="0" smtClean="0">
                <a:latin typeface="Comic Sans MS" pitchFamily="66" charset="0"/>
              </a:rPr>
              <a:t>Сомбор</a:t>
            </a:r>
            <a:endParaRPr lang="sr-Latn-RS" sz="3000" dirty="0" smtClean="0">
              <a:latin typeface="Comic Sans MS" pitchFamily="66" charset="0"/>
            </a:endParaRPr>
          </a:p>
          <a:p>
            <a:r>
              <a:rPr lang="sr-Cyrl-RS" dirty="0" smtClean="0">
                <a:latin typeface="Comic Sans MS" pitchFamily="66" charset="0"/>
              </a:rPr>
              <a:t>- Превентивно здравствена служба</a:t>
            </a:r>
            <a:r>
              <a:rPr lang="sr-Latn-RS" dirty="0" smtClean="0">
                <a:latin typeface="Comic Sans MS" pitchFamily="66" charset="0"/>
              </a:rPr>
              <a:t>- </a:t>
            </a:r>
            <a:endParaRPr lang="sr-Latn-RS" dirty="0" smtClean="0">
              <a:latin typeface="Comic Sans MS" pitchFamily="66" charset="0"/>
            </a:endParaRPr>
          </a:p>
          <a:p>
            <a:endParaRPr lang="sr-Latn-RS" dirty="0" smtClean="0">
              <a:latin typeface="Comic Sans MS" pitchFamily="66" charset="0"/>
            </a:endParaRPr>
          </a:p>
          <a:p>
            <a:endParaRPr lang="sr-Latn-RS" dirty="0"/>
          </a:p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65354"/>
          </a:xfrm>
        </p:spPr>
        <p:txBody>
          <a:bodyPr>
            <a:normAutofit/>
          </a:bodyPr>
          <a:lstStyle/>
          <a:p>
            <a:r>
              <a:rPr lang="sr-Cyrl-RS" sz="3200" dirty="0" smtClean="0">
                <a:latin typeface="Comic Sans MS" pitchFamily="66" charset="0"/>
              </a:rPr>
              <a:t>Када користите заштитну маску битно је да је постављате и скидате на правилан начин</a:t>
            </a:r>
            <a:r>
              <a:rPr lang="sr-Cyrl-RS" sz="3200" dirty="0" smtClean="0">
                <a:latin typeface="Comic Sans MS" pitchFamily="66" charset="0"/>
              </a:rPr>
              <a:t>, у супротном уместо да Вас заштити она може постати извор инфекције.</a:t>
            </a:r>
            <a:endParaRPr lang="sr-Latn-RS" sz="3200" dirty="0" smtClean="0">
              <a:latin typeface="Britannic Bold" pitchFamily="34" charset="0"/>
            </a:endParaRPr>
          </a:p>
          <a:p>
            <a:r>
              <a:rPr lang="sr-Cyrl-RS" sz="3200" dirty="0" smtClean="0">
                <a:latin typeface="Comic Sans MS" pitchFamily="66" charset="0"/>
              </a:rPr>
              <a:t>Само ношење маске није довољно</a:t>
            </a:r>
            <a:r>
              <a:rPr lang="sr-Latn-RS" sz="3200" dirty="0" smtClean="0">
                <a:latin typeface="Comic Sans MS" pitchFamily="66" charset="0"/>
              </a:rPr>
              <a:t>, </a:t>
            </a:r>
            <a:r>
              <a:rPr lang="sr-Cyrl-RS" sz="3200" dirty="0" smtClean="0">
                <a:latin typeface="Comic Sans MS" pitchFamily="66" charset="0"/>
              </a:rPr>
              <a:t>већ је потребно да користите и друге превентивне мере.</a:t>
            </a:r>
            <a:endParaRPr lang="sr-Latn-RS" sz="3200" dirty="0" smtClean="0">
              <a:latin typeface="Comic Sans MS" pitchFamily="66" charset="0"/>
            </a:endParaRPr>
          </a:p>
          <a:p>
            <a:endParaRPr lang="sr-Latn-RS" sz="3200" dirty="0">
              <a:latin typeface="Comic Sans MS" pitchFamily="66" charset="0"/>
            </a:endParaRPr>
          </a:p>
          <a:p>
            <a:pPr>
              <a:buNone/>
            </a:pPr>
            <a:endParaRPr lang="sr-Latn-RS" sz="32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3174" y="1600201"/>
            <a:ext cx="6043626" cy="390050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r-Latn-RS" dirty="0" smtClean="0">
                <a:latin typeface="Comic Sans MS" pitchFamily="66" charset="0"/>
              </a:rPr>
              <a:t> </a:t>
            </a:r>
          </a:p>
          <a:p>
            <a:pPr>
              <a:buNone/>
            </a:pPr>
            <a:r>
              <a:rPr lang="sr-Latn-RS" dirty="0" smtClean="0">
                <a:latin typeface="Comic Sans MS" pitchFamily="66" charset="0"/>
              </a:rPr>
              <a:t>   </a:t>
            </a:r>
            <a:r>
              <a:rPr lang="sr-Cyrl-RS" sz="3200" dirty="0" smtClean="0">
                <a:latin typeface="Comic Sans MS" pitchFamily="66" charset="0"/>
              </a:rPr>
              <a:t>Пре самог постављања маске битна је хигијена руку,</a:t>
            </a:r>
            <a:r>
              <a:rPr lang="sr-Latn-RS" sz="3200" dirty="0" smtClean="0">
                <a:latin typeface="Comic Sans MS" pitchFamily="66" charset="0"/>
              </a:rPr>
              <a:t> </a:t>
            </a:r>
            <a:r>
              <a:rPr lang="sr-Cyrl-RS" sz="3200" dirty="0" smtClean="0">
                <a:latin typeface="Comic Sans MS" pitchFamily="66" charset="0"/>
              </a:rPr>
              <a:t>односно битно је да руке оперете водом и сапуном или да користите неко друго дезинфекционо средство.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214554"/>
            <a:ext cx="2214578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dirty="0" smtClean="0">
                <a:latin typeface="Comic Sans MS" pitchFamily="66" charset="0"/>
              </a:rPr>
              <a:t>Постављање маске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8992" y="1600201"/>
            <a:ext cx="5257808" cy="39005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RS" dirty="0" smtClean="0"/>
              <a:t>    </a:t>
            </a:r>
            <a:endParaRPr lang="sr-Latn-RS" dirty="0" smtClean="0">
              <a:latin typeface="Comic Sans MS" pitchFamily="66" charset="0"/>
            </a:endParaRPr>
          </a:p>
          <a:p>
            <a:pPr>
              <a:buNone/>
            </a:pPr>
            <a:r>
              <a:rPr lang="sr-Latn-RS" sz="3200" dirty="0" smtClean="0">
                <a:latin typeface="Comic Sans MS" pitchFamily="66" charset="0"/>
              </a:rPr>
              <a:t>   </a:t>
            </a:r>
            <a:r>
              <a:rPr lang="sr-Cyrl-RS" sz="3200" dirty="0" smtClean="0">
                <a:latin typeface="Comic Sans MS" pitchFamily="66" charset="0"/>
              </a:rPr>
              <a:t>Маска коју постављате споља има зелени или плави део, односно обојени део маске,</a:t>
            </a:r>
            <a:r>
              <a:rPr lang="sr-Latn-RS" sz="3200" dirty="0" smtClean="0">
                <a:latin typeface="Comic Sans MS" pitchFamily="66" charset="0"/>
              </a:rPr>
              <a:t> </a:t>
            </a:r>
            <a:r>
              <a:rPr lang="sr-Cyrl-RS" sz="3200" dirty="0" smtClean="0">
                <a:latin typeface="Comic Sans MS" pitchFamily="66" charset="0"/>
              </a:rPr>
              <a:t>док ће ка лицу ићи бели део маске.</a:t>
            </a:r>
            <a:r>
              <a:rPr lang="sr-Latn-RS" sz="3200" dirty="0" smtClean="0">
                <a:latin typeface="Comic Sans MS" pitchFamily="66" charset="0"/>
              </a:rPr>
              <a:t> </a:t>
            </a:r>
            <a:endParaRPr lang="en-US" sz="3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928802"/>
            <a:ext cx="2214578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3306" y="1600200"/>
            <a:ext cx="504349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RS" dirty="0" smtClean="0">
                <a:latin typeface="Comic Sans MS" pitchFamily="66" charset="0"/>
              </a:rPr>
              <a:t>   </a:t>
            </a:r>
          </a:p>
          <a:p>
            <a:pPr>
              <a:buNone/>
            </a:pPr>
            <a:r>
              <a:rPr lang="sr-Latn-RS" sz="3200" dirty="0" smtClean="0">
                <a:latin typeface="Comic Sans MS" pitchFamily="66" charset="0"/>
              </a:rPr>
              <a:t>  </a:t>
            </a:r>
            <a:r>
              <a:rPr lang="sr-Cyrl-RS" sz="3200" dirty="0" smtClean="0">
                <a:latin typeface="Comic Sans MS" pitchFamily="66" charset="0"/>
              </a:rPr>
              <a:t>Са горње стране се налази једна метална трака, коју ћете поставити на корен Вашег носа и затим прилагодити облику.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285992"/>
            <a:ext cx="2643206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0430" y="1600200"/>
            <a:ext cx="518637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RS" sz="3200" dirty="0" smtClean="0">
                <a:latin typeface="Comic Sans MS" pitchFamily="66" charset="0"/>
              </a:rPr>
              <a:t>  Еластичне траке се постављају иза ушију и маску додатно прилагодите облику свога лица</a:t>
            </a:r>
            <a:r>
              <a:rPr lang="sr-Latn-RS" sz="3200" dirty="0" smtClean="0">
                <a:latin typeface="Comic Sans MS" pitchFamily="66" charset="0"/>
              </a:rPr>
              <a:t>– </a:t>
            </a:r>
            <a:r>
              <a:rPr lang="sr-Cyrl-RS" sz="3200" dirty="0" smtClean="0">
                <a:latin typeface="Comic Sans MS" pitchFamily="66" charset="0"/>
              </a:rPr>
              <a:t>развуците маску према доле како бисте покрили нос и уста, тако да маска не оставља боре.</a:t>
            </a:r>
            <a:r>
              <a:rPr lang="sr-Latn-RS" sz="3200" dirty="0" smtClean="0">
                <a:latin typeface="Comic Sans MS" pitchFamily="66" charset="0"/>
              </a:rPr>
              <a:t> 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000240"/>
            <a:ext cx="2500330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714620"/>
            <a:ext cx="8229600" cy="2350776"/>
          </a:xfrm>
        </p:spPr>
        <p:txBody>
          <a:bodyPr>
            <a:normAutofit/>
          </a:bodyPr>
          <a:lstStyle/>
          <a:p>
            <a:r>
              <a:rPr lang="sr-Cyrl-RS" sz="3200" dirty="0" smtClean="0">
                <a:latin typeface="Comic Sans MS" pitchFamily="66" charset="0"/>
              </a:rPr>
              <a:t>Тако постављену маску не треба додиривати, нарочито не предњи део, јер он може бити контаминиран. </a:t>
            </a:r>
            <a:endParaRPr lang="en-US" sz="3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latin typeface="Comic Sans MS" pitchFamily="66" charset="0"/>
              </a:rPr>
              <a:t>Скидање маске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sz="3200" dirty="0" smtClean="0">
                <a:latin typeface="Comic Sans MS" pitchFamily="66" charset="0"/>
              </a:rPr>
              <a:t>Када маску скидате не скидајте је хватајући  је за предњи део маске, већ хватате еластичне траке и на тај начин маску скидате и бацате у канту за смеће.</a:t>
            </a:r>
            <a:endParaRPr lang="sr-Latn-RS" sz="3200" dirty="0" smtClean="0">
              <a:latin typeface="Comic Sans MS" pitchFamily="66" charset="0"/>
            </a:endParaRPr>
          </a:p>
          <a:p>
            <a:r>
              <a:rPr lang="sr-Cyrl-RS" sz="3200" dirty="0" smtClean="0">
                <a:latin typeface="Comic Sans MS" pitchFamily="66" charset="0"/>
              </a:rPr>
              <a:t>Битно је и да након скидања маске извршите дезинфекцију руку неким средством или ћете опрати водом и сапуном.</a:t>
            </a:r>
            <a:endParaRPr lang="en-US" sz="3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2458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329642" cy="2136462"/>
          </a:xfrm>
        </p:spPr>
        <p:txBody>
          <a:bodyPr>
            <a:normAutofit/>
          </a:bodyPr>
          <a:lstStyle/>
          <a:p>
            <a:r>
              <a:rPr lang="sr-Cyrl-RS" sz="3200" dirty="0" smtClean="0">
                <a:latin typeface="Comic Sans MS" pitchFamily="66" charset="0"/>
              </a:rPr>
              <a:t>Једну исту маску не можете користити цео дан нити више пута током дана</a:t>
            </a:r>
            <a:r>
              <a:rPr lang="sr-Latn-RS" sz="3200" dirty="0" smtClean="0">
                <a:latin typeface="Comic Sans MS" pitchFamily="66" charset="0"/>
              </a:rPr>
              <a:t>. </a:t>
            </a:r>
            <a:r>
              <a:rPr lang="sr-Cyrl-RS" sz="3200" dirty="0" smtClean="0">
                <a:latin typeface="Comic Sans MS" pitchFamily="66" charset="0"/>
              </a:rPr>
              <a:t>Када осетите да је маска влажна скинућете је и користити нову</a:t>
            </a:r>
            <a:r>
              <a:rPr lang="sr-Latn-RS" sz="3200" dirty="0" smtClean="0">
                <a:latin typeface="Comic Sans MS" pitchFamily="66" charset="0"/>
              </a:rPr>
              <a:t>.</a:t>
            </a:r>
            <a:endParaRPr lang="sr-Latn-RS" sz="3200" dirty="0" smtClean="0">
              <a:latin typeface="Comic Sans MS" pitchFamily="66" charset="0"/>
            </a:endParaRPr>
          </a:p>
          <a:p>
            <a:endParaRPr lang="sr-Latn-RS" sz="3200" dirty="0" smtClean="0">
              <a:latin typeface="Comic Sans MS" pitchFamily="66" charset="0"/>
            </a:endParaRPr>
          </a:p>
          <a:p>
            <a:pPr lvl="8"/>
            <a:endParaRPr lang="sr-Latn-RS" sz="2000" dirty="0" smtClean="0">
              <a:latin typeface="Comic Sans MS" pitchFamily="66" charset="0"/>
            </a:endParaRPr>
          </a:p>
          <a:p>
            <a:pPr lvl="8">
              <a:buNone/>
            </a:pPr>
            <a:endParaRPr lang="sr-Latn-RS" sz="2000" dirty="0" smtClean="0">
              <a:latin typeface="Comic Sans MS" pitchFamily="66" charset="0"/>
            </a:endParaRPr>
          </a:p>
        </p:txBody>
      </p:sp>
      <p:pic>
        <p:nvPicPr>
          <p:cNvPr id="1028" name="Picture 4" descr="C:\Users\PC\Downloads\KORONAVIRUS-I-DJECA-siptomi-zastita-prevencija-mamaklik-1068x7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071810"/>
            <a:ext cx="7000924" cy="3500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124</TotalTime>
  <Words>267</Words>
  <Application>Microsoft Office PowerPoint</Application>
  <PresentationFormat>On-screen Show (4:3)</PresentationFormat>
  <Paragraphs>34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Правилна употреба заштитне маске</vt:lpstr>
      <vt:lpstr>Slide 2</vt:lpstr>
      <vt:lpstr>Slide 3</vt:lpstr>
      <vt:lpstr>Постављање маске</vt:lpstr>
      <vt:lpstr>Slide 5</vt:lpstr>
      <vt:lpstr>Slide 6</vt:lpstr>
      <vt:lpstr>Slide 7</vt:lpstr>
      <vt:lpstr>Скидање маске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Pravilna upotreba zaštitne maske</dc:title>
  <dc:creator>PC</dc:creator>
  <cp:lastModifiedBy>PC</cp:lastModifiedBy>
  <cp:revision>29</cp:revision>
  <dcterms:created xsi:type="dcterms:W3CDTF">2020-03-29T18:49:18Z</dcterms:created>
  <dcterms:modified xsi:type="dcterms:W3CDTF">2020-03-30T13:41:31Z</dcterms:modified>
</cp:coreProperties>
</file>