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4643-0540-4DAE-9887-77A0F38A4BE7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A1887-C19A-4F6B-8974-DF5E9AF54C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1887-C19A-4F6B-8974-DF5E9AF54C1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72C79B-9BA3-498B-9585-4C539639B97E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680EBD-7BB3-4938-BA4D-7F39388230B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latin typeface="Comic Sans MS" pitchFamily="66" charset="0"/>
              </a:rPr>
              <a:t>Чисте руке</a:t>
            </a:r>
            <a:r>
              <a:rPr lang="sr-Latn-RS" dirty="0" smtClean="0">
                <a:latin typeface="Comic Sans MS" pitchFamily="66" charset="0"/>
              </a:rPr>
              <a:t> </a:t>
            </a:r>
            <a:r>
              <a:rPr lang="sr-Latn-RS" dirty="0" smtClean="0">
                <a:latin typeface="Comic Sans MS" pitchFamily="66" charset="0"/>
              </a:rPr>
              <a:t>– </a:t>
            </a:r>
            <a:r>
              <a:rPr lang="sr-Cyrl-RS" dirty="0" smtClean="0">
                <a:latin typeface="Comic Sans MS" pitchFamily="66" charset="0"/>
              </a:rPr>
              <a:t>пут до</a:t>
            </a:r>
            <a:r>
              <a:rPr lang="sr-Latn-RS" dirty="0" smtClean="0">
                <a:latin typeface="Comic Sans MS" pitchFamily="66" charset="0"/>
              </a:rPr>
              <a:t> </a:t>
            </a:r>
            <a:r>
              <a:rPr lang="sr-Cyrl-RS" dirty="0" smtClean="0">
                <a:latin typeface="Comic Sans MS" pitchFamily="66" charset="0"/>
              </a:rPr>
              <a:t>здравља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0232" y="4357694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sr-Cyrl-RS" sz="2800" dirty="0" smtClean="0">
                <a:latin typeface="Comic Sans MS" pitchFamily="66" charset="0"/>
              </a:rPr>
              <a:t>Предшколска  установа</a:t>
            </a:r>
            <a:endParaRPr lang="sr-Latn-RS" sz="2800" dirty="0" smtClean="0">
              <a:latin typeface="Comic Sans MS" pitchFamily="66" charset="0"/>
            </a:endParaRPr>
          </a:p>
          <a:p>
            <a:pPr algn="r"/>
            <a:r>
              <a:rPr lang="sr-Latn-RS" sz="2800" dirty="0" smtClean="0">
                <a:latin typeface="Comic Sans MS" pitchFamily="66" charset="0"/>
              </a:rPr>
              <a:t>“</a:t>
            </a:r>
            <a:r>
              <a:rPr lang="sr-Cyrl-RS" sz="2800" dirty="0" smtClean="0">
                <a:latin typeface="Comic Sans MS" pitchFamily="66" charset="0"/>
              </a:rPr>
              <a:t>Вера Гуцуња</a:t>
            </a:r>
            <a:r>
              <a:rPr lang="sr-Latn-RS" sz="2800" dirty="0" smtClean="0">
                <a:latin typeface="Comic Sans MS" pitchFamily="66" charset="0"/>
              </a:rPr>
              <a:t>”</a:t>
            </a:r>
            <a:endParaRPr lang="sr-Latn-RS" sz="2800" dirty="0" smtClean="0">
              <a:latin typeface="Comic Sans MS" pitchFamily="66" charset="0"/>
            </a:endParaRPr>
          </a:p>
          <a:p>
            <a:pPr algn="r"/>
            <a:r>
              <a:rPr lang="sr-Cyrl-RS" sz="2800" dirty="0" smtClean="0">
                <a:latin typeface="Comic Sans MS" pitchFamily="66" charset="0"/>
              </a:rPr>
              <a:t>Сомбор</a:t>
            </a:r>
            <a:endParaRPr lang="sr-Latn-RS" sz="2800" dirty="0" smtClean="0">
              <a:latin typeface="Comic Sans MS" pitchFamily="66" charset="0"/>
            </a:endParaRPr>
          </a:p>
          <a:p>
            <a:pPr algn="r"/>
            <a:r>
              <a:rPr lang="sr-Latn-RS" sz="2400" dirty="0" smtClean="0">
                <a:latin typeface="Comic Sans MS" pitchFamily="66" charset="0"/>
              </a:rPr>
              <a:t>- </a:t>
            </a:r>
            <a:r>
              <a:rPr lang="sr-Cyrl-RS" sz="2400" dirty="0" smtClean="0">
                <a:latin typeface="Comic Sans MS" pitchFamily="66" charset="0"/>
              </a:rPr>
              <a:t>Превентивно</a:t>
            </a:r>
            <a:r>
              <a:rPr lang="sr-Latn-RS" sz="2400" dirty="0" smtClean="0">
                <a:latin typeface="Comic Sans MS" pitchFamily="66" charset="0"/>
              </a:rPr>
              <a:t> </a:t>
            </a:r>
            <a:r>
              <a:rPr lang="sr-Cyrl-RS" sz="2400" dirty="0" smtClean="0">
                <a:latin typeface="Comic Sans MS" pitchFamily="66" charset="0"/>
              </a:rPr>
              <a:t>здравствена</a:t>
            </a:r>
            <a:r>
              <a:rPr lang="sr-Latn-RS" sz="2400" dirty="0" smtClean="0">
                <a:latin typeface="Comic Sans MS" pitchFamily="66" charset="0"/>
              </a:rPr>
              <a:t> </a:t>
            </a:r>
            <a:r>
              <a:rPr lang="sr-Cyrl-RS" sz="2400" dirty="0" smtClean="0">
                <a:latin typeface="Comic Sans MS" pitchFamily="66" charset="0"/>
              </a:rPr>
              <a:t>служба</a:t>
            </a:r>
            <a:r>
              <a:rPr lang="sr-Latn-RS" sz="2400" dirty="0" smtClean="0">
                <a:latin typeface="Comic Sans MS" pitchFamily="66" charset="0"/>
              </a:rPr>
              <a:t> </a:t>
            </a:r>
            <a:r>
              <a:rPr lang="sr-Latn-RS" sz="2400" dirty="0" smtClean="0">
                <a:latin typeface="Comic Sans MS" pitchFamily="66" charset="0"/>
              </a:rPr>
              <a:t>-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Веома је важно да што раније научите Ваше дете да је редовно прање руку један од предуслова за здрав живот.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У периоду док му перете руке објашњавајте му </a:t>
            </a:r>
            <a:r>
              <a:rPr lang="sr-Cyrl-RS" sz="3200" dirty="0" smtClean="0">
                <a:latin typeface="Comic Sans MS" pitchFamily="66" charset="0"/>
              </a:rPr>
              <a:t>зашто перете руке и колико је прање руку важно за здрав живот.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latin typeface="Comic Sans MS" pitchFamily="66" charset="0"/>
              </a:rPr>
              <a:t>Како дете треба да пере руке</a:t>
            </a:r>
            <a:r>
              <a:rPr lang="sr-Latn-R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071678"/>
            <a:ext cx="8229600" cy="3257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Поред лавабоа поставите помоћну стабилну столицу на коју дете може да стане </a:t>
            </a:r>
            <a:r>
              <a:rPr lang="sr-Cyrl-RS" sz="3200" dirty="0" smtClean="0">
                <a:latin typeface="Comic Sans MS" pitchFamily="66" charset="0"/>
              </a:rPr>
              <a:t>да би ручицама могло да дохвати славину.</a:t>
            </a:r>
            <a:endParaRPr lang="sr-Latn-RS" sz="3200" dirty="0" smtClean="0">
              <a:latin typeface="Comic Sans MS" pitchFamily="66" charset="0"/>
            </a:endParaRPr>
          </a:p>
          <a:p>
            <a:pPr>
              <a:buNone/>
            </a:pPr>
            <a:endParaRPr lang="sr-Latn-RS" sz="3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Набавите чврсти сапун који</a:t>
            </a:r>
            <a:r>
              <a:rPr lang="sr-Latn-RS" sz="3200" dirty="0" smtClean="0">
                <a:latin typeface="Comic Sans MS" pitchFamily="66" charset="0"/>
              </a:rPr>
              <a:t>, </a:t>
            </a:r>
            <a:r>
              <a:rPr lang="sr-Cyrl-RS" sz="3200" dirty="0" smtClean="0">
                <a:latin typeface="Comic Sans MS" pitchFamily="66" charset="0"/>
              </a:rPr>
              <a:t>како кажу стручњаци</a:t>
            </a:r>
            <a:r>
              <a:rPr lang="sr-Latn-RS" sz="3200" dirty="0" smtClean="0">
                <a:latin typeface="Comic Sans MS" pitchFamily="66" charset="0"/>
              </a:rPr>
              <a:t>, </a:t>
            </a:r>
            <a:r>
              <a:rPr lang="sr-Cyrl-RS" sz="3200" dirty="0" smtClean="0">
                <a:latin typeface="Comic Sans MS" pitchFamily="66" charset="0"/>
              </a:rPr>
              <a:t>боље штити од зараза од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r>
              <a:rPr lang="sr-Cyrl-RS" sz="3200" dirty="0" smtClean="0">
                <a:latin typeface="Comic Sans MS" pitchFamily="66" charset="0"/>
              </a:rPr>
              <a:t>течног</a:t>
            </a:r>
            <a:r>
              <a:rPr lang="sr-Latn-RS" sz="3200" dirty="0" smtClean="0">
                <a:latin typeface="Comic Sans MS" pitchFamily="66" charset="0"/>
              </a:rPr>
              <a:t>.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Comic Sans MS" pitchFamily="66" charset="0"/>
              </a:rPr>
              <a:t>Објасните детету када треба прати руке: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285991"/>
            <a:ext cx="8229600" cy="3571901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Пре и после јела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Након боравка на свежем ваздуху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После употребе тоалета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После игре са кућним љубимцем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После кашљања и кијања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00438"/>
            <a:ext cx="8229600" cy="25003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Направите игру од прања руку</a:t>
            </a:r>
            <a:r>
              <a:rPr lang="sr-Latn-RS" sz="3200" dirty="0" smtClean="0">
                <a:latin typeface="Comic Sans MS" pitchFamily="66" charset="0"/>
              </a:rPr>
              <a:t>, </a:t>
            </a:r>
            <a:r>
              <a:rPr lang="sr-Cyrl-RS" sz="3200" dirty="0" smtClean="0">
                <a:latin typeface="Comic Sans MS" pitchFamily="66" charset="0"/>
              </a:rPr>
              <a:t>коју ћете поделити у неколико фаза</a:t>
            </a:r>
            <a:r>
              <a:rPr lang="sr-Latn-RS" sz="3200" dirty="0" smtClean="0">
                <a:latin typeface="Comic Sans MS" pitchFamily="66" charset="0"/>
              </a:rPr>
              <a:t>, </a:t>
            </a:r>
            <a:r>
              <a:rPr lang="sr-Cyrl-RS" sz="3200" dirty="0" smtClean="0">
                <a:latin typeface="Comic Sans MS" pitchFamily="66" charset="0"/>
              </a:rPr>
              <a:t>подстичући дете да прихвати рутину прања руку</a:t>
            </a:r>
            <a:r>
              <a:rPr lang="sr-Cyrl-RS" sz="3200" dirty="0" smtClean="0">
                <a:latin typeface="Comic Sans MS" pitchFamily="66" charset="0"/>
              </a:rPr>
              <a:t>. </a:t>
            </a:r>
            <a:r>
              <a:rPr lang="sr-Cyrl-RS" sz="3200" dirty="0" smtClean="0">
                <a:latin typeface="Comic Sans MS" pitchFamily="66" charset="0"/>
              </a:rPr>
              <a:t>Ево предлога како да научите Ваше дете на који начин правилно да пере руке</a:t>
            </a:r>
            <a:r>
              <a:rPr lang="sr-Latn-RS" sz="3200" dirty="0" smtClean="0">
                <a:latin typeface="Comic Sans MS" pitchFamily="66" charset="0"/>
              </a:rPr>
              <a:t>:</a:t>
            </a:r>
            <a:endParaRPr lang="en-US" sz="3200" dirty="0" smtClean="0">
              <a:latin typeface="Comic Sans MS" pitchFamily="66" charset="0"/>
            </a:endParaRPr>
          </a:p>
          <a:p>
            <a:pPr>
              <a:buNone/>
            </a:pPr>
            <a:endParaRPr lang="en-US" sz="3200" dirty="0"/>
          </a:p>
        </p:txBody>
      </p:sp>
      <p:pic>
        <p:nvPicPr>
          <p:cNvPr id="3074" name="Picture 2" descr="C:\Users\PC\Downloads\v4-760px-Teach-Kids-to-Wash-Their-Hands-Step-5-Version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71480"/>
            <a:ext cx="4689483" cy="2820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389120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Смислите забавну песмицу коју ћете заједно певушити док перете руке </a:t>
            </a:r>
            <a:r>
              <a:rPr lang="sr-Latn-RS" sz="3200" dirty="0" smtClean="0">
                <a:latin typeface="Comic Sans MS" pitchFamily="66" charset="0"/>
              </a:rPr>
              <a:t>(</a:t>
            </a:r>
            <a:r>
              <a:rPr lang="sr-Latn-RS" sz="3200" dirty="0" smtClean="0">
                <a:latin typeface="Comic Sans MS" pitchFamily="66" charset="0"/>
              </a:rPr>
              <a:t>J.J. </a:t>
            </a:r>
            <a:r>
              <a:rPr lang="sr-Cyrl-RS" sz="3200" dirty="0" smtClean="0">
                <a:latin typeface="Comic Sans MS" pitchFamily="66" charset="0"/>
              </a:rPr>
              <a:t>Змај </a:t>
            </a:r>
            <a:r>
              <a:rPr lang="sr-Latn-RS" sz="3200" dirty="0" smtClean="0">
                <a:latin typeface="Comic Sans MS" pitchFamily="66" charset="0"/>
              </a:rPr>
              <a:t>“</a:t>
            </a:r>
            <a:r>
              <a:rPr lang="sr-Cyrl-RS" sz="3200" dirty="0" smtClean="0">
                <a:latin typeface="Comic Sans MS" pitchFamily="66" charset="0"/>
              </a:rPr>
              <a:t>Прљаве руке</a:t>
            </a:r>
            <a:r>
              <a:rPr lang="sr-Latn-RS" sz="3200" dirty="0" smtClean="0">
                <a:latin typeface="Comic Sans MS" pitchFamily="66" charset="0"/>
              </a:rPr>
              <a:t>”).</a:t>
            </a:r>
            <a:endParaRPr lang="sr-Latn-RS" sz="3200" dirty="0" smtClean="0">
              <a:latin typeface="Comic Sans MS" pitchFamily="66" charset="0"/>
            </a:endParaRPr>
          </a:p>
          <a:p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Деца се често угледају на оно што родитељи раде, па перите руке заједно. На тај начин ћете показати детету правилан начин прања руку: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Поквасите руке и добро их истрљајте сапуном.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Обратите пажњу на унутрашњу и спољашњу страну дланова, зглобове и простор између прстића.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Руке прати најмање 20 секунди</a:t>
            </a:r>
            <a:r>
              <a:rPr lang="sr-Cyrl-RS" sz="3200" dirty="0" smtClean="0">
                <a:latin typeface="Comic Sans MS" pitchFamily="66" charset="0"/>
              </a:rPr>
              <a:t>!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Исперите пажљиво руке под млазом топлије воде.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ctr"/>
            <a:r>
              <a:rPr lang="sr-Cyrl-RS" sz="4400" dirty="0" smtClean="0">
                <a:latin typeface="Comic Sans MS" pitchFamily="66" charset="0"/>
              </a:rPr>
              <a:t>Поступа правилног прања руку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71679"/>
            <a:ext cx="7000924" cy="178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357694"/>
            <a:ext cx="378621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latin typeface="Comic Sans MS" pitchFamily="66" charset="0"/>
              </a:rPr>
              <a:t>Не заборавите да похвалите дете како је само опрало руке</a:t>
            </a:r>
            <a:r>
              <a:rPr lang="sr-Latn-RS" dirty="0" smtClean="0">
                <a:latin typeface="Comic Sans MS" pitchFamily="66" charset="0"/>
              </a:rPr>
              <a:t>! </a:t>
            </a:r>
            <a:r>
              <a:rPr lang="sr-Cyrl-R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71538" y="2714620"/>
            <a:ext cx="6786610" cy="37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266</Words>
  <Application>Microsoft Office PowerPoint</Application>
  <PresentationFormat>On-screen Show (4:3)</PresentationFormat>
  <Paragraphs>29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Чисте руке – пут до здравља</vt:lpstr>
      <vt:lpstr>Slide 2</vt:lpstr>
      <vt:lpstr>Како дете треба да пере руке?</vt:lpstr>
      <vt:lpstr>Објасните детету када треба прати руке:</vt:lpstr>
      <vt:lpstr>Slide 5</vt:lpstr>
      <vt:lpstr> </vt:lpstr>
      <vt:lpstr>Slide 7</vt:lpstr>
      <vt:lpstr>Поступа правилног прања руку</vt:lpstr>
      <vt:lpstr>Не заборавите да похвалите дете како је само опрало руке!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Pranje ruku kod dece</dc:title>
  <dc:creator>PC</dc:creator>
  <cp:lastModifiedBy>PC</cp:lastModifiedBy>
  <cp:revision>32</cp:revision>
  <dcterms:created xsi:type="dcterms:W3CDTF">2020-03-29T20:38:04Z</dcterms:created>
  <dcterms:modified xsi:type="dcterms:W3CDTF">2020-04-02T09:00:11Z</dcterms:modified>
</cp:coreProperties>
</file>