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8" r:id="rId4"/>
    <p:sldId id="272" r:id="rId5"/>
    <p:sldId id="263" r:id="rId6"/>
    <p:sldId id="269" r:id="rId7"/>
    <p:sldId id="270" r:id="rId8"/>
    <p:sldId id="271" r:id="rId9"/>
    <p:sldId id="265" r:id="rId10"/>
    <p:sldId id="273" r:id="rId11"/>
    <p:sldId id="266" r:id="rId12"/>
    <p:sldId id="274" r:id="rId13"/>
    <p:sldId id="267" r:id="rId14"/>
    <p:sldId id="275" r:id="rId15"/>
  </p:sldIdLst>
  <p:sldSz cx="12192000" cy="6858000"/>
  <p:notesSz cx="6858000" cy="9144000"/>
  <p:defaultTextStyle>
    <a:defPPr rtl="0"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8EB33BB8-6C7A-4BE0-9B55-9EAC48D52EC6}">
              <a:rPr lang="en-US"/>
              <a:pPr rtl="0"/>
              <a:t>1.9.2016.</a:t>
            </a:fld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fld id="{C611EF64-F73B-4314-BB6F-BC0937BBDF19}">
              <a:rPr lang="en-US"/>
              <a:pPr rtl="0"/>
              <a:t>1.9.2016.</a:t>
            </a:fld>
            <a:endParaRPr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da biste uredili stilove za tekst mastera</a:t>
            </a:r>
          </a:p>
          <a:p>
            <a:pPr lvl="1" rtl="0"/>
            <a:r>
              <a:t>Drugi nivo</a:t>
            </a:r>
          </a:p>
          <a:p>
            <a:pPr lvl="2" rtl="0"/>
            <a:r>
              <a:t>Treći nivo</a:t>
            </a:r>
          </a:p>
          <a:p>
            <a:pPr lvl="3" rtl="0"/>
            <a:r>
              <a:t>Četvrti nivo</a:t>
            </a:r>
          </a:p>
          <a:p>
            <a:pPr lvl="4" rtl="0"/>
            <a:r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Čuvar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3B9702-7FBF-4720-8670-571C5E7EEDDE}">
              <a:rPr lang="en-US"/>
              <a:pPr rtl="0"/>
              <a:t>1.9.2016.</a:t>
            </a:fld>
            <a:endParaRPr/>
          </a:p>
        </p:txBody>
      </p:sp>
      <p:sp>
        <p:nvSpPr>
          <p:cNvPr id="9" name="Čuvar mesta za podnožj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Čuvar mesta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427AEA-BBBB-4C9B-AB23-214EAA8AB789}">
              <a:rPr lang="en-US"/>
              <a:pPr rtl="0"/>
              <a:t>1.9.2016.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91CA30-F5CD-4CA0-B16A-349C6F830700}">
              <a:rPr lang="en-US"/>
              <a:pPr rtl="0"/>
              <a:t>1.9.2016.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3AF48E-ABA0-4B58-B562-D1D7408067C4}">
              <a:rPr lang="en-US"/>
              <a:pPr rtl="0"/>
              <a:t>1.9.2016.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A5034C-8BD9-4B0C-893B-33834FAB227F}">
              <a:rPr lang="en-US"/>
              <a:pPr rtl="0"/>
              <a:t>1.9.2016.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D787AA-CBCD-47F9-A04C-7106C508CDE4}">
              <a:rPr lang="en-US"/>
              <a:pPr rtl="0"/>
              <a:t>1.9.2016.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1CC9DD-75F5-4611-BA0B-CFB1A226639C}">
              <a:rPr lang="en-US"/>
              <a:pPr rtl="0"/>
              <a:t>1.9.2016.</a:t>
            </a:fld>
            <a:endParaRPr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80F1F9-2D3D-4243-878F-D000C3F2A1C4}">
              <a:rPr lang="en-US"/>
              <a:pPr rtl="0"/>
              <a:t>1.9.2016.</a:t>
            </a:fld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ABCBE8-1824-4658-A8BB-BECFAEB7E35A}">
              <a:rPr lang="en-US"/>
              <a:pPr rtl="0"/>
              <a:t>1.9.2016.</a:t>
            </a:fld>
            <a:endParaRPr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85CD17-C377-4DE5-9FCA-CC7471605C58}">
              <a:rPr lang="en-US"/>
              <a:pPr rtl="0"/>
              <a:t>1.9.2016.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Pravougaonik zaobljenih uglova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Čuvar mesta za sliku 2" descr="Prazan čuvar mesta za dodavanje slike. Kliknite na čuvar mesta i izaberite sliku koju želite da dodate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BE9F02-BE96-4BAE-86A5-1FA60D24CAE2}">
              <a:rPr lang="en-US"/>
              <a:pPr rtl="0"/>
              <a:t>1.9.2016.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r-Latn-RS"/>
              <a:t>Kliknite da biste uredili stil za naslov mastera</a:t>
            </a:r>
            <a:endParaRPr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RS"/>
              <a:t>Kliknite da biste uredili stilove za tekst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9D3B9702-7FBF-4720-8670-571C5E7EEDDE}">
              <a:rPr lang="en-US" smtClean="0"/>
              <a:pPr rtl="0"/>
              <a:t>1.9.2016.</a:t>
            </a:fld>
            <a:endParaRPr lang="en-U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57990" y="1110341"/>
            <a:ext cx="4434250" cy="1949175"/>
          </a:xfrm>
        </p:spPr>
        <p:txBody>
          <a:bodyPr rtlCol="0"/>
          <a:lstStyle/>
          <a:p>
            <a:pPr algn="ctr" rtl="0"/>
            <a:r>
              <a:rPr lang="sr-Cyrl-RS" dirty="0" smtClean="0"/>
              <a:t>Скакање</a:t>
            </a:r>
            <a:br>
              <a:rPr lang="sr-Cyrl-RS" dirty="0" smtClean="0"/>
            </a:br>
            <a:r>
              <a:rPr lang="sr-Cyrl-RS" sz="2400" dirty="0" smtClean="0"/>
              <a:t>30.03.-03.04.2020.</a:t>
            </a:r>
            <a:endParaRPr lang="sr-Latn-RS" sz="2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7202" y="3539877"/>
            <a:ext cx="6615747" cy="1619951"/>
          </a:xfrm>
        </p:spPr>
        <p:txBody>
          <a:bodyPr rtlCol="0">
            <a:normAutofit fontScale="92500"/>
          </a:bodyPr>
          <a:lstStyle/>
          <a:p>
            <a:pPr rtl="0"/>
            <a:r>
              <a:rPr lang="sr-Cyrl-RS" dirty="0" smtClean="0"/>
              <a:t>Стручни сарадници за физичко васпитање:</a:t>
            </a:r>
          </a:p>
          <a:p>
            <a:pPr rtl="0"/>
            <a:r>
              <a:rPr lang="sr-Cyrl-RS" dirty="0" smtClean="0"/>
              <a:t>Др Наташа Бабић</a:t>
            </a:r>
          </a:p>
          <a:p>
            <a:pPr rtl="0"/>
            <a:r>
              <a:rPr lang="sr-Cyrl-RS" dirty="0" smtClean="0"/>
              <a:t>Синиша Лазић</a:t>
            </a:r>
          </a:p>
          <a:p>
            <a:pPr rtl="0"/>
            <a:r>
              <a:rPr lang="sr-Cyrl-RS" dirty="0" smtClean="0"/>
              <a:t>Филип Локас</a:t>
            </a:r>
          </a:p>
          <a:p>
            <a:pPr rtl="0"/>
            <a:r>
              <a:rPr lang="sr-Cyrl-RS" dirty="0" smtClean="0"/>
              <a:t>Андреа Хернаус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203" y="1193075"/>
            <a:ext cx="8091849" cy="2242456"/>
          </a:xfrm>
        </p:spPr>
        <p:txBody>
          <a:bodyPr>
            <a:normAutofit/>
          </a:bodyPr>
          <a:lstStyle/>
          <a:p>
            <a:pPr algn="ctr"/>
            <a:r>
              <a:rPr lang="sr-Cyrl-R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Главни део моторичке активности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411" y="679269"/>
            <a:ext cx="9953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</a:rPr>
              <a:t>Напомена: Пре почетка главног дела активности, који имате на снимку, исећи кружиће/стопе/звездице/коцкице и слично, и распоредити по соби како желите. Сецкање и лепљење можете да радите заједно са децом. Овом моторичком активношћу истовремено вежбате фину и крупну моторику свог детета. </a:t>
            </a:r>
          </a:p>
          <a:p>
            <a:r>
              <a:rPr lang="sr-Cyrl-RS" sz="2400" dirty="0" smtClean="0">
                <a:solidFill>
                  <a:srgbClr val="FF0000"/>
                </a:solidFill>
              </a:rPr>
              <a:t>На снимку је предлог, како можете да организујете активност у свом стану/кући.</a:t>
            </a:r>
          </a:p>
          <a:p>
            <a:endParaRPr lang="sr-Cyrl-RS" sz="2400" dirty="0" smtClean="0">
              <a:solidFill>
                <a:srgbClr val="FF0000"/>
              </a:solidFill>
            </a:endParaRPr>
          </a:p>
          <a:p>
            <a:r>
              <a:rPr lang="sr-Cyrl-RS" sz="2400" dirty="0" smtClean="0">
                <a:solidFill>
                  <a:srgbClr val="FF0000"/>
                </a:solidFill>
              </a:rPr>
              <a:t>Задатак за дете: Скакање на различите начине (суножно/као зека, на једној нози, бочно, уназад и слично).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819" y="1715589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sr-Cyrl-RS" sz="4800" dirty="0" smtClean="0">
                <a:solidFill>
                  <a:srgbClr val="92D050"/>
                </a:solidFill>
              </a:rPr>
              <a:t>Завршни део активности</a:t>
            </a:r>
            <a:endParaRPr lang="en-US" sz="4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93812" y="1541418"/>
            <a:ext cx="10345193" cy="421930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sr-Cyrl-RS" dirty="0" smtClean="0">
                <a:solidFill>
                  <a:srgbClr val="0070C0"/>
                </a:solidFill>
              </a:rPr>
              <a:t>Јаслени узраст и деца старости 3 године:</a:t>
            </a:r>
          </a:p>
          <a:p>
            <a:pPr rtl="0">
              <a:buNone/>
            </a:pPr>
            <a:r>
              <a:rPr lang="sr-Cyrl-RS" dirty="0" smtClean="0">
                <a:solidFill>
                  <a:srgbClr val="0070C0"/>
                </a:solidFill>
              </a:rPr>
              <a:t>Родитељи пантомимом изводе радње познате деци, а деца погађају о чему се ради (чешљање, прање руку и сл.) као и осећања (радост, љутња, туга и сл.).</a:t>
            </a:r>
            <a:endParaRPr lang="sr-Cyrl-RS" dirty="0">
              <a:solidFill>
                <a:srgbClr val="0070C0"/>
              </a:solidFill>
            </a:endParaRPr>
          </a:p>
          <a:p>
            <a:pPr rtl="0"/>
            <a:r>
              <a:rPr lang="sr-Cyrl-RS" dirty="0" smtClean="0">
                <a:solidFill>
                  <a:srgbClr val="0070C0"/>
                </a:solidFill>
              </a:rPr>
              <a:t>Деца од 4 до 7 година старости:</a:t>
            </a:r>
          </a:p>
          <a:p>
            <a:pPr rtl="0"/>
            <a:r>
              <a:rPr lang="sr-Cyrl-RS" dirty="0" smtClean="0">
                <a:solidFill>
                  <a:srgbClr val="0070C0"/>
                </a:solidFill>
              </a:rPr>
              <a:t>Родитељи седе на ивици тепиха (и други чланови породице) а дете које објашњава стоји на средини тепиха. Дете пантомимом треба да покаже неку животињу. Када неко погоди о чему се ради, улоге се мењају. </a:t>
            </a:r>
          </a:p>
          <a:p>
            <a:pPr rtl="0">
              <a:buNone/>
            </a:pPr>
            <a:r>
              <a:rPr lang="sr-Cyrl-RS" dirty="0" smtClean="0">
                <a:solidFill>
                  <a:srgbClr val="0070C0"/>
                </a:solidFill>
              </a:rPr>
              <a:t>Напомена: Код старије деце пантомимом могу да се представе и сложеније ствари (ствари, свакодневне радње и сл.).</a:t>
            </a:r>
          </a:p>
          <a:p>
            <a:pPr rtl="0"/>
            <a:endParaRPr lang="sr-Cyrl-R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64377" y="444138"/>
            <a:ext cx="735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C000"/>
                </a:solidFill>
              </a:rPr>
              <a:t>ПАНТОМИМА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071" y="317862"/>
            <a:ext cx="8353107" cy="1210491"/>
          </a:xfrm>
        </p:spPr>
        <p:txBody>
          <a:bodyPr>
            <a:normAutofit/>
          </a:bodyPr>
          <a:lstStyle/>
          <a:p>
            <a:pPr algn="ctr"/>
            <a:r>
              <a:rPr lang="sr-Cyrl-RS" sz="6000" dirty="0" smtClean="0">
                <a:solidFill>
                  <a:srgbClr val="FF0000"/>
                </a:solidFill>
              </a:rPr>
              <a:t>Спортски поздрав!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 descr="20200129_082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92036"/>
            <a:ext cx="6230982" cy="3071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4116" y="1338943"/>
            <a:ext cx="9268688" cy="2486025"/>
          </a:xfrm>
        </p:spPr>
        <p:txBody>
          <a:bodyPr rtlCol="0"/>
          <a:lstStyle/>
          <a:p>
            <a:pPr algn="ctr"/>
            <a:r>
              <a:rPr lang="sr-Cyrl-RS" dirty="0" smtClean="0">
                <a:solidFill>
                  <a:srgbClr val="00B050"/>
                </a:solidFill>
              </a:rPr>
              <a:t>Уводни део и Вежбе обликовања</a:t>
            </a:r>
            <a:endParaRPr lang="sr-Latn-R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966" y="378823"/>
            <a:ext cx="10371908" cy="4767943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  <a:t>Загревање:</a:t>
            </a:r>
            <a:b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  <a:t>- ходање</a:t>
            </a:r>
            <a:b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  <a:t>-ходање на прстима</a:t>
            </a:r>
            <a:b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  <a:t>-ходање на петама</a:t>
            </a:r>
            <a:b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  <a:t>-ходање на унутрашњој страни стопала</a:t>
            </a:r>
            <a:b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  <a:t>-трчање</a:t>
            </a:r>
            <a:b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  <a:t>-једноножни скокови (скокови на једној па на другој нози)</a:t>
            </a:r>
            <a:b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  <a:t>-трчање на знак “хоп” ићи у чучањ, па наставити трчање</a:t>
            </a:r>
            <a:b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  <a:t>-ходање у чучњу</a:t>
            </a:r>
            <a:b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  <a:t>- ходање “удах-издах” (приручење-узручење)</a:t>
            </a:r>
            <a:b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r-Cyrl-RS" sz="2800" b="1" dirty="0" smtClean="0">
                <a:solidFill>
                  <a:schemeClr val="accent4">
                    <a:lumMod val="75000"/>
                  </a:schemeClr>
                </a:solidFill>
              </a:rPr>
              <a:t>Напомена:</a:t>
            </a:r>
            <a:r>
              <a:rPr lang="sr-Cyrl-RS" sz="2800" dirty="0" smtClean="0">
                <a:solidFill>
                  <a:schemeClr val="accent4">
                    <a:lumMod val="75000"/>
                  </a:schemeClr>
                </a:solidFill>
              </a:rPr>
              <a:t> Загревање за јаслени узраст траје до 3 минута, а за узраст од 3 до 7 година старости траје 3-5 минута.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5" y="1476103"/>
            <a:ext cx="9425441" cy="36576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7030A0"/>
                </a:solidFill>
              </a:rPr>
              <a:t>Број понављања вежби обликовања у зависности од узраста детета:</a:t>
            </a:r>
            <a:br>
              <a:rPr lang="sr-Cyrl-RS" dirty="0" smtClean="0">
                <a:solidFill>
                  <a:srgbClr val="7030A0"/>
                </a:solidFill>
              </a:rPr>
            </a:br>
            <a:r>
              <a:rPr lang="sr-Cyrl-RS" dirty="0" smtClean="0">
                <a:solidFill>
                  <a:srgbClr val="7030A0"/>
                </a:solidFill>
              </a:rPr>
              <a:t>- за децу јасленог узраста 3-4 понављања</a:t>
            </a:r>
            <a:br>
              <a:rPr lang="sr-Cyrl-RS" dirty="0" smtClean="0">
                <a:solidFill>
                  <a:srgbClr val="7030A0"/>
                </a:solidFill>
              </a:rPr>
            </a:br>
            <a:r>
              <a:rPr lang="sr-Cyrl-RS" dirty="0" smtClean="0">
                <a:solidFill>
                  <a:srgbClr val="7030A0"/>
                </a:solidFill>
              </a:rPr>
              <a:t>- за децу узраста од </a:t>
            </a:r>
            <a:r>
              <a:rPr lang="sr-Cyrl-RS" b="1" dirty="0" smtClean="0">
                <a:solidFill>
                  <a:srgbClr val="7030A0"/>
                </a:solidFill>
              </a:rPr>
              <a:t>3</a:t>
            </a:r>
            <a:r>
              <a:rPr lang="sr-Cyrl-RS" dirty="0" smtClean="0">
                <a:solidFill>
                  <a:srgbClr val="7030A0"/>
                </a:solidFill>
              </a:rPr>
              <a:t> до </a:t>
            </a:r>
            <a:r>
              <a:rPr lang="sr-Cyrl-RS" b="1" dirty="0" smtClean="0">
                <a:solidFill>
                  <a:srgbClr val="7030A0"/>
                </a:solidFill>
              </a:rPr>
              <a:t>4</a:t>
            </a:r>
            <a:r>
              <a:rPr lang="sr-Cyrl-RS" dirty="0" smtClean="0">
                <a:solidFill>
                  <a:srgbClr val="7030A0"/>
                </a:solidFill>
              </a:rPr>
              <a:t> године 5-6 понављања</a:t>
            </a:r>
            <a:br>
              <a:rPr lang="sr-Cyrl-RS" dirty="0" smtClean="0">
                <a:solidFill>
                  <a:srgbClr val="7030A0"/>
                </a:solidFill>
              </a:rPr>
            </a:br>
            <a:r>
              <a:rPr lang="sr-Cyrl-RS" dirty="0" smtClean="0">
                <a:solidFill>
                  <a:srgbClr val="7030A0"/>
                </a:solidFill>
              </a:rPr>
              <a:t>- за децу старијег и предшколског ураста 6-8 понављања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7543" y="431074"/>
            <a:ext cx="886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rgbClr val="7030A0"/>
                </a:solidFill>
              </a:rPr>
              <a:t>Вежбе обликовања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03119" y="195943"/>
            <a:ext cx="9457509" cy="125403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bs-Cyrl-BA" sz="3100" dirty="0" smtClean="0">
                <a:solidFill>
                  <a:srgbClr val="0070C0"/>
                </a:solidFill>
              </a:rPr>
              <a:t>Стојимо на ливади и тражимо где су побегле птичице. Погледамо у небо па у траву.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7138" y="1619794"/>
            <a:ext cx="4342675" cy="3257006"/>
          </a:xfrm>
        </p:spPr>
      </p:pic>
      <p:pic>
        <p:nvPicPr>
          <p:cNvPr id="6" name="Picture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516" y="1632857"/>
            <a:ext cx="4399415" cy="329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9426" y="2534363"/>
            <a:ext cx="199243" cy="200650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4505" y="2534556"/>
            <a:ext cx="171948" cy="173162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7037" y="2589339"/>
            <a:ext cx="144653" cy="145674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905019" y="2707718"/>
            <a:ext cx="144653" cy="145674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3747" y="2671129"/>
            <a:ext cx="158300" cy="159418"/>
          </a:xfrm>
          <a:prstGeom prst="rect">
            <a:avLst/>
          </a:prstGeom>
          <a:noFill/>
        </p:spPr>
      </p:pic>
      <p:pic>
        <p:nvPicPr>
          <p:cNvPr id="1031" name="Picture 7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4649" y="2766278"/>
            <a:ext cx="212892" cy="214395"/>
          </a:xfrm>
          <a:prstGeom prst="rect">
            <a:avLst/>
          </a:prstGeom>
          <a:noFill/>
        </p:spPr>
      </p:pic>
      <p:pic>
        <p:nvPicPr>
          <p:cNvPr id="1032" name="Picture 8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4822" y="2671033"/>
            <a:ext cx="171948" cy="173162"/>
          </a:xfrm>
          <a:prstGeom prst="rect">
            <a:avLst/>
          </a:prstGeom>
          <a:noFill/>
        </p:spPr>
      </p:pic>
      <p:pic>
        <p:nvPicPr>
          <p:cNvPr id="1033" name="Picture 9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4195" y="2756848"/>
            <a:ext cx="168047" cy="169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Cyrl-BA" sz="3100" dirty="0" smtClean="0">
                <a:solidFill>
                  <a:srgbClr val="FFC000"/>
                </a:solidFill>
              </a:rPr>
              <a:t>Брзо се сакријмо да нас птичице не виде. Хајде сад да скочимо да их изненадимо.</a:t>
            </a:r>
            <a:r>
              <a:rPr lang="en-US" sz="2800" dirty="0" smtClean="0">
                <a:solidFill>
                  <a:srgbClr val="FFC000"/>
                </a:solidFill>
              </a:rPr>
              <a:t/>
            </a:r>
            <a:br>
              <a:rPr lang="en-US" sz="2800" dirty="0" smtClean="0">
                <a:solidFill>
                  <a:srgbClr val="FFC000"/>
                </a:solidFill>
              </a:rPr>
            </a:br>
            <a:endParaRPr lang="en-US" sz="28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0717" y="1737360"/>
            <a:ext cx="4516845" cy="3387634"/>
          </a:xfrm>
        </p:spPr>
      </p:pic>
      <p:pic>
        <p:nvPicPr>
          <p:cNvPr id="6" name="Picture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738" y="1737360"/>
            <a:ext cx="451104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980685" y="2748661"/>
            <a:ext cx="171948" cy="173162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8084947" y="3021617"/>
            <a:ext cx="171948" cy="173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Cyrl-BA" sz="3100" dirty="0" smtClean="0">
                <a:solidFill>
                  <a:schemeClr val="accent1">
                    <a:lumMod val="50000"/>
                  </a:schemeClr>
                </a:solidFill>
              </a:rPr>
              <a:t>Одједном је почео да дува јак ветар и растерао је све птичице.Оне су полетеле овако...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28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2819" y="1580606"/>
            <a:ext cx="4551680" cy="3413760"/>
          </a:xfrm>
        </p:spPr>
      </p:pic>
      <p:pic>
        <p:nvPicPr>
          <p:cNvPr id="6" name="Picture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252" y="1541417"/>
            <a:ext cx="4615543" cy="3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527" y="2715904"/>
            <a:ext cx="135521" cy="136478"/>
          </a:xfrm>
          <a:prstGeom prst="rect">
            <a:avLst/>
          </a:prstGeom>
          <a:noFill/>
        </p:spPr>
      </p:pic>
      <p:pic>
        <p:nvPicPr>
          <p:cNvPr id="3075" name="Picture 3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373401" y="2429301"/>
            <a:ext cx="162670" cy="163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276" y="552995"/>
            <a:ext cx="9372600" cy="1200416"/>
          </a:xfrm>
        </p:spPr>
        <p:txBody>
          <a:bodyPr>
            <a:normAutofit fontScale="90000"/>
          </a:bodyPr>
          <a:lstStyle/>
          <a:p>
            <a:pPr algn="ctr"/>
            <a:r>
              <a:rPr lang="bs-Cyrl-BA" sz="3100" dirty="0" smtClean="0">
                <a:solidFill>
                  <a:srgbClr val="FFC000"/>
                </a:solidFill>
              </a:rPr>
              <a:t>Уморили смо се од тражења птичица.Сада ћемо возити бицикл до куће , брзо па полако , па ћемо се мало одморити.</a:t>
            </a:r>
            <a:r>
              <a:rPr lang="en-US" sz="2800" dirty="0" smtClean="0">
                <a:solidFill>
                  <a:srgbClr val="FFC000"/>
                </a:solidFill>
              </a:rPr>
              <a:t/>
            </a:r>
            <a:br>
              <a:rPr lang="en-US" sz="2800" dirty="0" smtClean="0">
                <a:solidFill>
                  <a:srgbClr val="FFC000"/>
                </a:solidFill>
              </a:rPr>
            </a:br>
            <a:endParaRPr lang="en-US" sz="28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9977" y="1648743"/>
            <a:ext cx="4565333" cy="3424000"/>
          </a:xfrm>
        </p:spPr>
      </p:pic>
      <p:pic>
        <p:nvPicPr>
          <p:cNvPr id="6" name="Picture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3863" y="1672045"/>
            <a:ext cx="4528459" cy="33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6721" y="2507260"/>
            <a:ext cx="171948" cy="173162"/>
          </a:xfrm>
          <a:prstGeom prst="rect">
            <a:avLst/>
          </a:prstGeom>
          <a:noFill/>
        </p:spPr>
      </p:pic>
      <p:pic>
        <p:nvPicPr>
          <p:cNvPr id="4099" name="Picture 3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5025" y="2930341"/>
            <a:ext cx="171948" cy="173162"/>
          </a:xfrm>
          <a:prstGeom prst="rect">
            <a:avLst/>
          </a:prstGeom>
          <a:noFill/>
        </p:spPr>
      </p:pic>
      <p:pic>
        <p:nvPicPr>
          <p:cNvPr id="4100" name="Picture 4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0118" y="2848647"/>
            <a:ext cx="144653" cy="145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7097" y="866502"/>
            <a:ext cx="10000207" cy="2973977"/>
          </a:xfrm>
        </p:spPr>
        <p:txBody>
          <a:bodyPr rtlCol="0">
            <a:normAutofit/>
          </a:bodyPr>
          <a:lstStyle/>
          <a:p>
            <a:pPr rtl="0"/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Напомена: За децу старијег и предшколског узраста можете да додате вежбе за трбушне и леђне мишиће у пару (пре одмора). Приликом реализације вежби деци држати ноге ради правилног извођења. </a:t>
            </a:r>
            <a:endParaRPr lang="sr-Latn-R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61883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tf03461883</Template>
  <TotalTime>70</TotalTime>
  <Words>346</Words>
  <Application>Microsoft Office PowerPoint</Application>
  <PresentationFormat>Custom</PresentationFormat>
  <Paragraphs>29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tf03461883</vt:lpstr>
      <vt:lpstr>Скакање 30.03.-03.04.2020.</vt:lpstr>
      <vt:lpstr>Уводни део и Вежбе обликовања</vt:lpstr>
      <vt:lpstr>Загревање: - ходање -ходање на прстима -ходање на петама -ходање на унутрашњој страни стопала -трчање -једноножни скокови (скокови на једној па на другој нози) -трчање на знак “хоп” ићи у чучањ, па наставити трчање -ходање у чучњу - ходање “удах-издах” (приручење-узручење) Напомена: Загревање за јаслени узраст траје до 3 минута, а за узраст од 3 до 7 година старости траје 3-5 минута.</vt:lpstr>
      <vt:lpstr>Број понављања вежби обликовања у зависности од узраста детета: - за децу јасленог узраста 3-4 понављања - за децу узраста од 3 до 4 године 5-6 понављања - за децу старијег и предшколског ураста 6-8 понављања </vt:lpstr>
      <vt:lpstr>Стојимо на ливади и тражимо где су побегле птичице. Погледамо у небо па у траву. </vt:lpstr>
      <vt:lpstr>Брзо се сакријмо да нас птичице не виде. Хајде сад да скочимо да их изненадимо. </vt:lpstr>
      <vt:lpstr>Одједном је почео да дува јак ветар и растерао је све птичице.Оне су полетеле овако... </vt:lpstr>
      <vt:lpstr>Уморили смо се од тражења птичица.Сада ћемо возити бицикл до куће , брзо па полако , па ћемо се мало одморити. </vt:lpstr>
      <vt:lpstr>Напомена: За децу старијег и предшколског узраста можете да додате вежбе за трбушне и леђне мишиће у пару (пре одмора). Приликом реализације вежби деци држати ноге ради правилног извођења. </vt:lpstr>
      <vt:lpstr>Главни део моторичке активности</vt:lpstr>
      <vt:lpstr>Slide 11</vt:lpstr>
      <vt:lpstr>Завршни део активности</vt:lpstr>
      <vt:lpstr>Slide 13</vt:lpstr>
      <vt:lpstr>Спортски поздрав!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Скакање 30.03.-03.04.2020.</dc:title>
  <dc:creator>Natasa</dc:creator>
  <cp:lastModifiedBy>Natasa</cp:lastModifiedBy>
  <cp:revision>23</cp:revision>
  <dcterms:created xsi:type="dcterms:W3CDTF">2020-03-31T10:36:06Z</dcterms:created>
  <dcterms:modified xsi:type="dcterms:W3CDTF">2020-04-02T08:23:40Z</dcterms:modified>
</cp:coreProperties>
</file>